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68" r:id="rId13"/>
    <p:sldId id="270" r:id="rId14"/>
    <p:sldId id="271" r:id="rId15"/>
    <p:sldId id="272" r:id="rId16"/>
    <p:sldId id="273" r:id="rId17"/>
    <p:sldId id="276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2" r:id="rId54"/>
    <p:sldId id="310" r:id="rId55"/>
    <p:sldId id="313" r:id="rId56"/>
    <p:sldId id="311" r:id="rId57"/>
    <p:sldId id="314" r:id="rId58"/>
    <p:sldId id="315" r:id="rId59"/>
    <p:sldId id="316" r:id="rId60"/>
    <p:sldId id="317" r:id="rId61"/>
    <p:sldId id="318" r:id="rId62"/>
    <p:sldId id="321" r:id="rId63"/>
    <p:sldId id="319" r:id="rId64"/>
    <p:sldId id="320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3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9DF52-C24A-854E-3C35-1C5C31565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6AB15-74FE-7D40-5219-AC8020EAE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204DA-6006-BE96-AF0B-222721852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76D5-C087-421A-A38F-A9EB54252742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5FF93-B64E-369B-772C-B4CF5DEF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511C3-3C4F-B1E9-F5FD-2995A069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71B9-4002-415F-81C9-A736E529A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34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2ADB3-5D22-100F-2A57-BCF6C470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F9097-E023-74BC-D344-19FEEDB52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AF3AC-5EDC-C485-0A1A-2B8E0A6EE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76D5-C087-421A-A38F-A9EB54252742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FFD49-AF77-68D4-C6CD-7F96469A9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F11A1-C404-446C-C518-F62B73820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71B9-4002-415F-81C9-A736E529A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972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2B3322-C88C-2231-5C7C-1C7176E718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F060E1-CFC2-ABB4-5369-EF73FC634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15F5E-B74E-9E03-FDFE-AA13642C0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76D5-C087-421A-A38F-A9EB54252742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C1ABA-ACF3-C70F-5DB5-DE6D3020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FF797-1D7C-8985-C0CC-6C5A3D132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71B9-4002-415F-81C9-A736E529A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02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189C-A5D4-F91D-4074-2691E9425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B67A-D8E2-D6CD-4592-BE6F3F247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5ED27-368F-CCAE-B19E-AE7198814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76D5-C087-421A-A38F-A9EB54252742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25931-6B1A-3046-EFBC-57BFB14B7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2B2B-5315-C84D-DB77-CCF25680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71B9-4002-415F-81C9-A736E529A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847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BE99-D16D-B332-EFFB-56B25379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17864-AB10-DA4E-C15E-18293143A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68DFE-3AE5-40C0-880B-13D2E11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76D5-C087-421A-A38F-A9EB54252742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F3C19-EC98-5F20-B97E-5DF043412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A6FA5-E77C-331B-AF3B-DB65BE11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71B9-4002-415F-81C9-A736E529A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566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7EA7-B57B-2642-E43A-B67E9EAD0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C9E54-C1F6-16EA-C075-74A0100A5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3D481-6B35-1C38-760B-48369C42F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D8AEE-B873-4508-0FA9-E190FB5FB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76D5-C087-421A-A38F-A9EB54252742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98045-062C-8C03-87B2-1FA96FB0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BC770-D360-219A-C884-B103281D0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71B9-4002-415F-81C9-A736E529A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028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696F-FA73-E264-F51B-EEC668A38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33781-E2A0-0564-2AAC-A8AB1C969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1CED6A-6F1B-2A6C-2A30-846DBC2C5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99C2C-1963-BB51-40DA-FD7496DA34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FF87C-5FC7-5644-E77B-D0D6037AC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D57843-3673-455C-CEF3-3BFB7819B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76D5-C087-421A-A38F-A9EB54252742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6366E1-2BC1-4BBB-8871-0B94E45C5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700869-6BB1-2047-6198-E4983AFC5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71B9-4002-415F-81C9-A736E529A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799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B5646-CA28-FCE7-873B-AD5AB33B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CBDA68-7494-8E2D-3FED-2F67F4C89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76D5-C087-421A-A38F-A9EB54252742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E5C92B-4E51-B0F8-E232-99A40F286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91514-2068-B934-08B5-99C9A3CA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71B9-4002-415F-81C9-A736E529A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944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1E60B2-F4E5-1524-27DC-3CC59C2DB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76D5-C087-421A-A38F-A9EB54252742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1B223-F318-E112-1B7B-16393371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4160C-F81D-F712-88AB-7685D07F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71B9-4002-415F-81C9-A736E529A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73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5F39-ED42-EFC7-1F91-2F86337FA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59E8E-F096-9EC2-AA81-E8A5287C3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1DFB5-75BB-09A5-AADB-EEA32077C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1D3208-504F-A3D6-0105-BBAB931EB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76D5-C087-421A-A38F-A9EB54252742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8F128-1C67-15C3-97B3-4628FAA9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C3519-38F1-C1BC-9D81-0C5A1BE2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71B9-4002-415F-81C9-A736E529A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373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CC7A-49E2-0CFF-471F-1E1A6312B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EAD5DB-E5B9-33C3-6B9F-CDA93130C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07572D-1E7C-6450-E06F-3F972675D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7363FC-DF0E-FB23-5F74-462671618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76D5-C087-421A-A38F-A9EB54252742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A3C05-0EA0-7C74-39A1-358E125FC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91831-CEFD-1417-5185-0B7C0BDC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C71B9-4002-415F-81C9-A736E529A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49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C38EC-82BD-EB07-97C2-4F2C7031F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4D2A8-1F82-C425-EC49-F4CCFDFCA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C75A7-D386-3D81-44B2-823A35A82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F976D5-C087-421A-A38F-A9EB54252742}" type="datetimeFigureOut">
              <a:rPr lang="en-GB" smtClean="0"/>
              <a:t>13/03/2025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E4461-3221-3762-CBDB-4B6BD46E2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897A9-BAF6-EDF4-659B-837ADC044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3C71B9-4002-415F-81C9-A736E529A4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653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9DD8-67A0-D51A-672A-90535EC4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Chemical indicators - SRP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C946B-C799-228C-3B7D-568D151FF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40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29329-780A-2B51-8750-60D00CD3B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62CD3C-87B1-500B-045C-4265AA736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254" y="0"/>
            <a:ext cx="8427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083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F23C4-C33F-10E8-8EB6-3B05461EB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D55BB-4490-D887-6488-FAF13328E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934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9E37-8C4E-98B8-58CE-73669AA29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04A648-0DD7-6A68-42CF-7230381D5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01519" cy="2995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CFD334-E211-2C43-F1EE-9BC6EA342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283" y="1185673"/>
            <a:ext cx="7840717" cy="567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548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41241-78BD-E64A-9303-46BAFCC26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6719AF-AB1B-4B71-A2A3-D091A9D7D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692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B3A74-46AB-E3D7-731D-C324CA574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360D09-ED2E-4C7E-7C44-4E2AB2116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15" y="147179"/>
            <a:ext cx="8202170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865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6CA2E-008B-CB92-89E5-D46272608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F9C88-F4B2-0A46-D723-C6C7F5273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23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01B7E-0993-77AD-FD2A-D4913BE37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68A7F-6709-99C6-87A6-4A5892566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816" y="0"/>
            <a:ext cx="8124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788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D49CC-B6AC-C42D-7585-BF15DCDE3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D768BF-0C05-DB4B-398B-64724F827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472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B841F-B064-CF6C-F221-B1DF5D4A8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AAC2F3-2CC7-20F9-828A-6DCAC355E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10" y="399627"/>
            <a:ext cx="7554379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114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1F638-E8CC-08D3-6356-3D551078C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0C4672-3E2F-FFBB-739C-226DE0096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642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9C46E-9FAE-57BD-0311-D6247F16C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FBBCB-9D7D-42B2-CD6E-38F414DF6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26" y="28100"/>
            <a:ext cx="7506748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18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00A5D-AF9C-2642-776E-9FF9BBEEC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01E81-FB67-F1C2-D353-3B6C2A0AA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461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1985A-5AD3-F1C3-F973-550E005DB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EFF550-9A8E-FF94-FAD4-25623F4AC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230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9879F-983A-EFED-AC75-0BEE51275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42589-3B24-DD08-BB07-4727BE3A0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2304893"/>
            <a:ext cx="8649907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2BBD-996B-12DC-2FCB-A60F5F6E2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3A557-40EC-3E30-BAFD-AF7B13CB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99" y="409153"/>
            <a:ext cx="8249801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03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ED63E-33F4-93B1-2062-6A2B3BF72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434CD-1B84-EEAD-6112-073E44CF5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18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5DCA5-A3C9-325A-C88E-49E709323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DDE5B-D842-AB81-0729-091723443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118" y="0"/>
            <a:ext cx="7669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38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E6AF9-B3DD-9DAD-6E25-BF9AC8945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E4B240-B3CD-23F0-0518-4344A29C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50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9CDCE-55E8-47E1-A62A-24E841CE7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2336D4-9F53-F6B1-7312-A90EB0D00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969" y="2390630"/>
            <a:ext cx="6716062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29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D3D90-9E13-1C7C-8D73-A68ECA083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6CB5-7B36-B063-0F13-3DEE2827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Chemical indicators – NO3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F03A8-A197-FF36-E032-89BA2CC3B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978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87824-26C1-301C-F059-3C5743EF9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0BAE49-950D-17CF-CBA5-BD0446D9C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52" y="1028365"/>
            <a:ext cx="8030696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64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D9323-A0FB-689A-38EE-F9981BC5A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BD157-3DDB-BBDE-B145-854FE991B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99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F1A149-08E3-E6AE-A02A-FF83FC67F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05" y="1090286"/>
            <a:ext cx="7811590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71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90886-5063-D8FD-84CD-7EE882A73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7BA0F-7D22-F4EF-5014-ED76E807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81" y="0"/>
            <a:ext cx="7516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01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6C766-3C17-9829-AA82-8A63DF405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362E02-7FDD-4A53-348F-AC1FF9F2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05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CC37C-F2CC-8E70-7A1A-9F99C6C72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667A0-4F3B-89FC-98EE-BBF3DDA0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83"/>
            <a:ext cx="7348618" cy="3223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E867D-7B07-DF36-B284-B3422ECE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383" y="1370487"/>
            <a:ext cx="7348617" cy="548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00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35C5C-7C86-28B6-CC49-5A190C7EE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C5A57-D65E-4604-4D14-EFD623556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33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9917E-D166-4D7E-8CB4-E62B6863B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A0DD9-101A-029E-0B1F-AA0AAF01E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593" y="0"/>
            <a:ext cx="8130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80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03CB4-72CF-1627-4D37-6DC8947A8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B07D3-2419-3273-D97F-9FEAED2E0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00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EAA3E-BDD7-1631-62EE-F4A720AAB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B7EE39-E5B5-94A0-EC5A-11A3290F2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231" y="0"/>
            <a:ext cx="7511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76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09C56-9FE4-9D9A-D3A3-D94F72CFB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96B4CE-EA4D-D74A-8404-A8E619862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60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C7125-6200-82EC-CCC0-53734FC97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41C5F-A109-794C-B1A0-6183C9A84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68" y="399627"/>
            <a:ext cx="8164064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82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C371F-DE8D-0EF4-C451-57DF7CA1B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D624E-A659-DF5B-5568-41D34F3E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3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06A6A-7B4D-66B1-228E-CC4DE5AFF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779C3-D1E0-854F-E6BD-54161116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48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6E6B6-170C-EAB8-5B2C-D23BD4027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24BAA-91F9-5DF5-C93B-8E18AE307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436" y="0"/>
            <a:ext cx="6961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13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961E8-C560-2913-4B94-31DD8E8EB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BC80A-C8C2-DC89-7D60-C1AF23D94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56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C44F4-EF1A-FFD8-8BC3-F65A99117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A103E-3B35-DB0D-0489-B3F9B4B76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2" y="2395393"/>
            <a:ext cx="6315956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63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286D6-2C41-FD3D-28EF-2C1393AAC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D1C03-DC69-785C-B77E-03B7C2076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Chemical indicators – </a:t>
            </a:r>
            <a:r>
              <a:rPr lang="en-GB" dirty="0" err="1"/>
              <a:t>SRSi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88D48-0DFE-D4D5-7E87-5C9680C57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756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299F8-BE61-721A-1C3A-095CD0873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9272D0-39EE-5375-CB02-74F936F8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389" y="1023602"/>
            <a:ext cx="7859222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72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DBFAA-49E7-F2BE-1C66-F5F14E195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752E4-3D21-18E0-4F73-DD9A3832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57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8292E-8AA4-A47A-A833-29977A0ED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546A18-0AF3-C4F8-568D-2BAB8450D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29" y="0"/>
            <a:ext cx="7343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92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DB39D-7F96-FA5A-C58C-54A1A99A7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DFF5A7-A47D-77A4-C13C-1D2FC0801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0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86CD6-33F7-51D0-14B8-1945B240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4D2B2-81BD-7926-5D36-81B34FD39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90757" cy="3430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126EF7-454E-710D-478D-927030BB2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757" y="1265700"/>
            <a:ext cx="7930243" cy="55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32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EE974-FF95-301B-4BF4-B444A3E7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31F959-C6CC-C04B-132A-1DFA4B625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53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C457D-67C3-953E-8D01-7B6019612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4CF57-8B03-60E1-43EB-8FC39F879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13" y="0"/>
            <a:ext cx="8084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03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46358-CB5C-8A57-75A6-24182F171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70FE5-5880-3DA4-A154-FC88A0F62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37" y="0"/>
            <a:ext cx="8310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65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D32E7-01CE-101A-7512-0DF07EDDF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F01DA-7768-7B1D-CAA7-6B1DF9C8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77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15804-55F3-8C52-EB17-38A74CB14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C76DD-7F70-841C-BBC4-B76F9C11D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87" y="0"/>
            <a:ext cx="7702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31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D5AA8-0B52-D49A-47F1-6BD27FCDC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14820-F31E-B18E-A955-910B62A34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38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05B95-8FED-AF5E-A303-FC8534843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32875-59C8-EDE6-4C0B-3051CB55F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26" y="371048"/>
            <a:ext cx="7687748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99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0701E-42D6-32F4-70ED-A20FAA5D8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1535A-0F42-4D81-E9B9-07BFD2577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12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F9CBE-E395-85BB-3BBA-651284204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4572C-470E-76A3-BD7F-E7CB7DB06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227" y="0"/>
            <a:ext cx="7455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10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D2C14-1A7B-1BF5-0F91-64BC840AE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F1498-621E-3895-10BE-E3E57B8CF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39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CDCBA-C438-11D3-1BD2-A44BDC8B8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A0B41-77CA-302C-62ED-2AD2929D6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63" y="2362051"/>
            <a:ext cx="7154273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67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EDB9B-9C56-F953-8154-CB9E758F0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E5EC4-DF15-E160-7702-11D3F2DCA5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/>
              <a:t>Physical indicators - pH</a:t>
            </a:r>
          </a:p>
        </p:txBody>
      </p:sp>
    </p:spTree>
    <p:extLst>
      <p:ext uri="{BB962C8B-B14F-4D97-AF65-F5344CB8AC3E}">
        <p14:creationId xmlns:p14="http://schemas.microsoft.com/office/powerpoint/2010/main" val="2160573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4859B-5620-873D-275A-762258406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98A8BC-B0DA-C704-095F-580B22538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7C52A-A839-57CD-C58D-BEA68002F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34B2C0-73B7-5B6F-A536-456EC8D9B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47" y="1047417"/>
            <a:ext cx="7563906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3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135F0-2305-B559-5982-8904104C4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8409E-16BD-29F6-98F0-D8AFD9CF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94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0D16A-D2E1-4C14-D593-85F18990B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870FB-1301-FCC9-6185-F9C9F3181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776" y="0"/>
            <a:ext cx="7546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73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1B6BA-C12A-4EE4-3C87-B80A16D23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A6EC91-8304-E7C9-A1EF-A8D3583F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54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BA19E-81F2-9EF1-B291-6BB3184F8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97A80-9F60-853F-0053-A24FE395C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45531" cy="3251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16F21E-D9F3-6125-441D-FAFBDD7F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469" y="1321174"/>
            <a:ext cx="6845531" cy="553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04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2806-CBE6-B63A-8BDD-6456E4FA2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A88F45-DA8B-72F8-9A36-C59A912A6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842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83508-0138-4664-F84E-B4FAE3718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528584-34DA-C0C5-B995-004A0DFA7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57" y="9047"/>
            <a:ext cx="8135485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071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B3241-A5CD-B4AC-58AE-80E256B47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5A16ED-8E84-52B9-F597-54BD94561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82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B461A-730A-D6D5-4DEF-8C47CFFBC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7493E-B2D7-9369-9AB7-5582C454A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36" y="0"/>
            <a:ext cx="7721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88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92147-E7B8-9D94-C88F-F7A312469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7FF56-963F-6BF4-B5DE-6269B6C7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92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2E2ED-A6A4-547C-FA0F-1749C2C95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DEEE3A-6904-A8D3-01D3-4D5AEC73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41432" cy="3040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FA6D80-8275-F1D7-0E01-2ACDF3376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663" y="1222188"/>
            <a:ext cx="7748337" cy="56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78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9445E-2AD9-1134-8C73-C92519270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956A0-2A00-21AC-9A8B-F66005E88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432969"/>
            <a:ext cx="7611537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3C424-79E7-3F34-08E4-99A46C7C7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9D6B1B-3931-549E-E24F-5554E58C3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887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7A8E1-9E94-D463-A86E-1983A1102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112CE8-82B8-1CDC-6484-08EC7A0E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757" y="75732"/>
            <a:ext cx="7592485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665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30176-EE57-4EC9-AA89-217D0108A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306F1-2948-7486-57EA-851667181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162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FF413-8CD4-5DB0-C728-FE76410AB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682944-CEEA-C593-04F2-4E589E5AE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2404919"/>
            <a:ext cx="6258798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00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912FA-FCB5-73FC-3176-0BCBD32F5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50586-C5BA-F24D-4CF1-B0EFCFA6C9E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/>
              <a:t>Physical indicators – SD</a:t>
            </a:r>
          </a:p>
        </p:txBody>
      </p:sp>
    </p:spTree>
    <p:extLst>
      <p:ext uri="{BB962C8B-B14F-4D97-AF65-F5344CB8AC3E}">
        <p14:creationId xmlns:p14="http://schemas.microsoft.com/office/powerpoint/2010/main" val="16431144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437BB-8300-651A-8B9B-3F0A0DF33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B9F10F-FDE9-6817-6E1F-730D9A32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05" y="1023602"/>
            <a:ext cx="7811590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629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4CA8E-81B6-E3B8-F3BC-E6885A565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7A1843-1BAE-0CC8-F783-C161DA1A0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957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B9B92-5BFD-A7A8-3482-6138AEC92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32FC76-B176-5C66-BC9E-504CB2458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767" y="0"/>
            <a:ext cx="7906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870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5D540-1FAD-A1B5-48AC-067699905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2D12F0-7B3D-405F-8653-1E69F6C2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5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9E891-8857-95AC-6B23-A4A850350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3CF43-06D9-5412-4CEA-7C49EED2A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910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29006-E04B-0F3B-2978-B0CBA86E2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803EE-F670-DC84-DB00-EA06C4E30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774426" cy="3092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83A9C-7907-D6A3-A242-F87DE1966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787" y="1224958"/>
            <a:ext cx="7197213" cy="558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01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8A27B-3644-4010-5D79-D43075FD8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8D5C7-EC97-5E8E-B3AF-B778C3C6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059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5F6C3-48FC-7610-ECDA-D3B4393E6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6C9ED3-FD70-DF07-5314-F09D5077A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4284"/>
            <a:ext cx="8002117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452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04172-A212-0C46-7B87-5369CE965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BED50-9FEB-4FC2-8BF6-CD72C1F3B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777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D66AA-F5D1-6F38-04A5-598BFED45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FCB517-9992-4E7F-0F2A-5215AA340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042" y="0"/>
            <a:ext cx="7823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592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A0400-B033-31E7-6C56-917AF0560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63D102-4C38-3E5D-EC7A-E5590C043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144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02D1B-32AC-3478-5B87-AD189FC3A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C88BF3-C6A8-C7B7-EE65-EB4A055B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599" y="437732"/>
            <a:ext cx="7706801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643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EDB78-E921-4414-B5DF-0EFF23C29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8D431B-AFC4-EB84-075A-9F6CBC92A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142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26F13-4224-67E8-A563-735D9CAC1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52C1D-0651-0D08-D872-603F17A1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63" y="0"/>
            <a:ext cx="7520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260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FCBBD-5D44-FF1B-4FCE-61D388562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A68EBB-3AAA-E6DF-B589-1643BAAF6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836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49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F2D9E-78C6-C9A6-7C4E-871DCE0B8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658FF-8881-E61B-0364-B92E0918C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7" y="4284"/>
            <a:ext cx="8316486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051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788EB-467E-1673-149B-4D8C3B515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3F8B8-150A-633F-F46F-23557B2B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80" y="2338235"/>
            <a:ext cx="6201640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668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2ACD9-72E9-E328-BBB1-1B1FA74AD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9736-8C95-17DC-6122-8D6E2A4F098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/>
              <a:t>Physical indicators – Temperature</a:t>
            </a:r>
          </a:p>
        </p:txBody>
      </p:sp>
    </p:spTree>
    <p:extLst>
      <p:ext uri="{BB962C8B-B14F-4D97-AF65-F5344CB8AC3E}">
        <p14:creationId xmlns:p14="http://schemas.microsoft.com/office/powerpoint/2010/main" val="19975860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5581B-78FB-B6FA-FC89-1EB87C172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A06FD-3E8E-46B7-FB35-B6E631A3F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995023"/>
            <a:ext cx="7954485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71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1B2B5-803B-B50F-868F-EFBDBF4A7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32BC12-525F-25C9-1DCA-73B02E80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805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267BB-8CA7-F91A-D4B0-C3DDD94BB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2BF603-4691-9BB2-384E-0F07836FF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901" y="0"/>
            <a:ext cx="7840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291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D5975-0E50-0BC5-E71A-BDD94B8B5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4ACC8-4D61-3D8C-CDEA-E1B621550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289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A03CF-DFE6-231E-7C12-CC1D9F280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20DD4B-1353-DE30-4168-A629F88AE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83011" cy="3324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C6EE27-296A-2C73-6BF7-FE4267C3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221" y="1019378"/>
            <a:ext cx="7903779" cy="58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620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4BBD8-525C-3CDE-BDE9-4FE4001BF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EF8570-A37E-007B-5FE2-D0C5CA90B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489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CE14B-44E6-7A19-F671-534992A30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4D88A-CBDF-6F51-52C6-4330A9DCB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404390"/>
            <a:ext cx="8516539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134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5309-B263-548A-A814-AAF818079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A981F-00B7-10E5-63FA-8EBCA39C1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78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6CCD8-B91D-E5C5-2A99-15383CA5F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47A64C-4FFD-BCC4-0D9D-007D4AA08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27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B6867-307A-31DB-980D-D0FBABF6C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0709BD-0331-090C-5F75-FA1D3EEAC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578" y="0"/>
            <a:ext cx="7456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673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4D6C6-6F86-C8EC-FC63-9F11EA8AC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27290-B3DE-892F-F61C-37D9069CE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847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64DA4-B059-B869-BAD3-DD219BF4D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F3FFB-8C8A-3470-406E-29AF74F5E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152" y="413916"/>
            <a:ext cx="7849695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217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E01F6-6A58-5810-261B-887851600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32D526-FF0D-B1DA-0C3E-37B2979A2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388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E32C4-D5F4-A5E0-C4DB-0BC250C33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E12ED-B332-D6AE-CB56-DF3703729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467" y="0"/>
            <a:ext cx="7411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005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E19EA-0816-ADB4-A280-6CBB124BF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2F440A-0AD0-C9C2-E7FE-F1788DB45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958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E840C-63B1-E02E-4B75-55B062350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1B545-8FB8-F2A3-09C5-ED0F68A72E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/>
              <a:t>Physical indicators – Predator</a:t>
            </a:r>
          </a:p>
        </p:txBody>
      </p:sp>
    </p:spTree>
    <p:extLst>
      <p:ext uri="{BB962C8B-B14F-4D97-AF65-F5344CB8AC3E}">
        <p14:creationId xmlns:p14="http://schemas.microsoft.com/office/powerpoint/2010/main" val="23382092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78A91-A658-E924-CC31-B8EEE238F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D13EB4-4165-EBF9-56A1-4471548D5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57" y="1023602"/>
            <a:ext cx="7773485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337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775C5-4C09-1D53-2972-528594B0B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B5481-11CE-A1CC-18E9-7A44849DE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453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476F9-DB71-9E8D-494F-91346F27A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15E6D2-370C-AF2B-A719-B05F9FDA3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815" y="0"/>
            <a:ext cx="7350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42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28</Words>
  <Application>Microsoft Office PowerPoint</Application>
  <PresentationFormat>Widescreen</PresentationFormat>
  <Paragraphs>7</Paragraphs>
  <Slides>111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5" baseType="lpstr">
      <vt:lpstr>Aptos</vt:lpstr>
      <vt:lpstr>Aptos Display</vt:lpstr>
      <vt:lpstr>Arial</vt:lpstr>
      <vt:lpstr>Office Theme</vt:lpstr>
      <vt:lpstr>Chemical indicators - SRP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Chemical indicators – NO3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Chemical indicators – SRSi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Ariel Koh</dc:creator>
  <cp:lastModifiedBy>Ariel Koh</cp:lastModifiedBy>
  <cp:revision>8</cp:revision>
  <dcterms:created xsi:type="dcterms:W3CDTF">2025-03-13T22:20:59Z</dcterms:created>
  <dcterms:modified xsi:type="dcterms:W3CDTF">2025-03-13T23:46:56Z</dcterms:modified>
</cp:coreProperties>
</file>